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80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81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B5486-CBCB-4C6A-B11F-B0343466706C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C48DD-B2D9-4CA6-8B36-857C1732B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6096" y="4581128"/>
            <a:ext cx="7772400" cy="1470025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ОРНИТОЗ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887" y="435819"/>
            <a:ext cx="5586225" cy="37283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42925" algn="just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Но часто орнитоз протекает бессимптомно, а возбудитель инфекции выделяется в окружающую среду при чихании и кашле птицы, а также вместе с фекалиями.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2021 году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ДНК возбудителя опасной болезни эксперты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Россельхознадзора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обнаружили в образцах в Карелии, где в городе Сегеже 18 ноября наблюдалась массовая гибель диких и синантропных птиц</a:t>
            </a:r>
          </a:p>
        </p:txBody>
      </p:sp>
    </p:spTree>
    <p:extLst>
      <p:ext uri="{BB962C8B-B14F-4D97-AF65-F5344CB8AC3E}">
        <p14:creationId xmlns:p14="http://schemas.microsoft.com/office/powerpoint/2010/main" val="3173272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Патогенез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Попавшие с воздухом в легкие и воздухоносные мешки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размножаются в клетках этих органов, разносятся кровью по всему организму и вторично локализуются в дыхательных путях, паренхиматозных и половых органах, в которых вызывают воспалительные и дегенеративные процессы. Латентная инфекция может перейти в явную форму при воздействии стресс-факторов, а также при снижении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резистентности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В целом характер поражений при орнитозе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генерализованный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вызывающий системные изменения в виде пневмоний, поражений трахеи, глаз, гепатита, нефрита,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аэросаккулита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энцефалита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Симптомы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Болеют утки всех возрастов, но более восприимчивы З-30-суточные утята; летальность до 30 %. У больных утят наблюдают слабость, расстройство движения, кахексию,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анерексию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диарею. Фекалии водянистые, зеленоватого цвета. Отмечают также серозный или серозно-гнойный конъюнктивит и катаральный ринит, чиханье, кашель, иногда затрудненное дыхание. На перьях вокруг глаз находят корочки засохшего экссудата. При прогрессировании болезни быстро наступает гибель.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 взрослых голубей преобладают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субклинические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латентные формы, у гнездовых голубей течение чаще острое. Общие симптомы у больных голубей: потеря аппетита, жажда, нарушение пищеварения, разжиженный помет,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синюшность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кожи, неспособность к полету, параличи крыльев и ног. У взрослых голубей снижается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оплодотворяемость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они нерегулярно откладывают яйца. 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Хроническая форма часто встречается у молодых, редко — у взрослых голубей и характеризуется воспалением кишечника, слизистых оболочек глаз, катаром носовой полости, бронхиальным катаром, воспалением легких.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Орнитоз у попугаев протекает остро или хронически. При остром течении наблюдают общую слабость, сонливость, отсутствие аппетита, диарею. При прогрессировании болезни развивается истощение. Больные птицы погибают с явлениями паралича и судорог.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Чаще у попугаев инфекция протекает хронически, без выраженных клинических признаков.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Куры разных возрастов устойчивы к естественному и экспериментальному заражению С.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psittaci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Эпизоотии или энзоотии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хламидиоза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у кур и цыплят не наблюдали. Болезнь обычно протекает скрыто и скоротечно. В острых случаях у отдельных цыплят могут быть фибринозный пери- и эпикардит и увеличение печени.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 индеек при заболевании, вызванном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токсигенными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штаммами, развиваются кахексия,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анорексия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гипертермия. Испражнения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желатинозной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консистенции, желто-зеленого цвета. Яйценоскость уменьшена. У некоторых птиц отмечают хрипы и измененный голос. Летальность достигает 10-30 %.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заражении птиц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слаботоксигенными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штаммами перечисленные выше клинические признаки наблюдают у небольшого процента заболевших. У большинства же птиц отмечают скоропроходящие слабые признаки заболевания. Летальность низкая — 0,1-4 %.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Патологоанатомические признаки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Конъюнктивит, ринит, синусит, пневмония,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аэросаккулит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 Селезенка увеличена с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оча-гами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некроза. Очаги некроза в печени.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Диагностика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0000" lnSpcReduction="20000"/>
          </a:bodyPr>
          <a:lstStyle/>
          <a:p>
            <a:pPr marL="0" indent="539750" algn="just">
              <a:buNone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Диагностику осуществляют с учетом эпизоотологических, клинических, патологоанатомических данных и подтверждают результатами лабораторных исследований.</a:t>
            </a:r>
          </a:p>
          <a:p>
            <a:pPr marL="0" indent="539750" algn="just">
              <a:buNone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лаборатории проводят следующие исследования: </a:t>
            </a:r>
          </a:p>
          <a:p>
            <a:pPr marL="0" indent="539750" algn="just">
              <a:buAutoNum type="arabicParenR"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микроскопию мазков из патологического материала с целью обнаружения включений и элементарных телец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хламидий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окрашенных по Романовскому—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Гимзе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Стампу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Маккиавелло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539750" algn="just">
              <a:buAutoNum type="arabicParenR"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возбудителей из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патматериала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куриных эмбрионах с последующей микроскопией мазков; </a:t>
            </a:r>
          </a:p>
          <a:p>
            <a:pPr marL="0" indent="539750" algn="just">
              <a:buAutoNum type="arabicParenR"/>
            </a:pP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биопробу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белых мышах; </a:t>
            </a:r>
          </a:p>
          <a:p>
            <a:pPr marL="0" indent="539750" algn="just">
              <a:buAutoNum type="arabicParenR"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серологическую диагностику сыворотки крови в РСК (РДСК) с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орнитозным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антигеном; </a:t>
            </a:r>
          </a:p>
          <a:p>
            <a:pPr marL="0" indent="539750" algn="just">
              <a:buAutoNum type="arabicParenR"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прямую или непрямую РИФ.</a:t>
            </a:r>
          </a:p>
          <a:p>
            <a:pPr marL="0" indent="539750" algn="just">
              <a:buAutoNum type="arabicParenR"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Полимеразная цепная реакция (ПЦР)</a:t>
            </a:r>
          </a:p>
          <a:p>
            <a:pPr marL="0" indent="539750" algn="just">
              <a:buNone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положительных результатах названных выше исследований диагноз считается установленным.</a:t>
            </a:r>
          </a:p>
          <a:p>
            <a:pPr marL="0" indent="539750" algn="just">
              <a:buNone/>
            </a:pP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массовых исследований птицы на орнитоз применяют также аллергическое исследование с </a:t>
            </a:r>
            <a:r>
              <a:rPr lang="ru-RU" sz="42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орнитозным</a:t>
            </a:r>
            <a:r>
              <a:rPr lang="ru-RU" sz="4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аллергеном.</a:t>
            </a:r>
          </a:p>
          <a:p>
            <a:pPr marL="0" indent="539750" algn="just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Иммунитет, специфическая профилактика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23888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После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переболевания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у птицы вырабатывается нестерильный иммунитет. Были проведены испытания различных вакцин против орнитоза, но широкого распространения они не получили.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Профилактика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Для предупреждения заноса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орнитозной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инфекции в птицеводческие хозяйства необходимо проводить мероприятия по уничтожению дикой птицы, залетающей на территорию хозяйства, вентиляционные отверстия и окна необходимо закрывать мелкоячеистой сеткой.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птицеводческих хозяйствах регулярно проводят текущую дезинфекцию в присутствии птицы аэрозолями дезинфекционных средств. Важным звеном в профилактике болезни является недопущение запыленности воздуха птичников и соблюдение параметров микроклимата.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Мероприятия по защите от орнитоза (пситтакоза) при продаже птицы сводятся к ветеринарному надзору за ее состоянием и соблюдением сроков карантина.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Орнитоз птиц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(лат.,—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Ornitosis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Chlamidiosis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; пситтакоз,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хламидиоз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птиц, заразная пневмония,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пневмотиф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) — контагиозная болезнь диких и сельскохозяйственных птиц, а также млекопитающих и человека, протекающая в виде воспаления респираторных органов.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профилактики опасной болезни ветеринары рекомендуют: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покупать птицу только в специализированных местах торговли, где на нее предоставят ветеринарно-сопроводительные документы;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ежедневно убирать за птицей помет, не давая ему высыхать и превращаться в пыль; соблюдать личную гигиену при уборке;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не разрешать детям кормить на улице голубей и контактировать с дикими певчими птицами, которых держат дома;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не кормить голубей, воробьев и других птиц на своих окнах, верандах и балконах.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клинических признаков заражения эксперты советуют незамедлительно обращаться к ветеринарам.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1005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Лечение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промышленном птицеводстве лечение не проводят. Прежде чем начать лечение домашней птицы, необходимо учесть ее ценность и степень развития процесса, в запущенных случаях лечение неэффективно.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Для лечения больной птицы применяют антибиотики широкого спектра действия, в особенности тетрациклин,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окситетрациклин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байтрил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колмик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-Е,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эриприм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mtClean="0">
                <a:solidFill>
                  <a:schemeClr val="accent3">
                    <a:lumMod val="50000"/>
                  </a:schemeClr>
                </a:solidFill>
              </a:rPr>
              <a:t>и </a:t>
            </a:r>
            <a:r>
              <a:rPr lang="ru-RU" smtClean="0">
                <a:solidFill>
                  <a:schemeClr val="accent3">
                    <a:lumMod val="50000"/>
                  </a:schemeClr>
                </a:solidFill>
              </a:rPr>
              <a:t>другие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их комбинации. Пенициллин и стрептомицин не действуют на возбудитель, и поэтому их применять нежелательно. Лечение не всегда дает хорошие результаты. Оно должно быть длительным до 20-30 суток, с дачей высоких доз препаратов.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3">
                    <a:lumMod val="50000"/>
                  </a:schemeClr>
                </a:solidFill>
              </a:rPr>
              <a:t>Меры борьбы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птицеводческих хозяйствах после подтверждения диагноза больная птица подлежит уничтожению независимо от ее ценности.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Почву обрабатывают ежедневно дезинфицирующими препаратами. Здоровая птица хозяйства и птица, находившаяся в контакте с больными, должна пройти курс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антибиотикотерапии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Для дезинфекции применяют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формалин-ксилонафтовую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смесь в соотношении 3:1. Можно также использовать аэрозоль раствора формальдегида, крезола. Остатки корма, подстилки, малоценные предметы ухода подлежат сжиганию, или их закапывают на глубину не менее 0,5 м.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.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БЛАГОДАРЮ ЗА ВНИМАНИЕ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Историческая справка, распространение, с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  <a:t>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епень опаснос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  <a:t>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и и ущерб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Впервые орнитоз был обнаружен у человека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Райтером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 1879 г. В дальнейшем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Бедсон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выделил возбудитель и отнес его к семейству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поэтому заболевание получило название «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хламидиоз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». Название «пситтакоз» болезнь получила от «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psittacidae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» (семейство попугаев).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Заболевание имеет широкое распространение во всех странах с развитым птицеводством. Оно опасно для человека, у которого протекает в виде пневмонии. Особую опасность для человека представляет уход за больной птицей, кроме того, заражение может произойти при убое и разделке тушек.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Возбудитель болезни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Возбудитель — 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hl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amidophila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psittaci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хорошо размножается в культурах ткани, а также в 6-10-дневных куриных эмбрионах. После их гибели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микроскопически обнаруживаются в коже эмбриона, желточной, хорион-аллантоисной и амниотической оболочках.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Элементарные тельца хорошо окрашиваются по методам Романовского,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Макиавелло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Стампа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Устойчивость возбудителя орнитоза, к действию физико-химических факторов невысокая. При нагревании до 70 °С он погибает через 10 мин, в водопроводной воде (17-19°С) сохраняется 17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сут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УФ-лучи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вызывают его гибель через 3 мин.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Возбудитель погибает под действием 5%-ных растворов лизола, карболовой кислоты в течение 30 мин, от действия 2%-ного раствора хлорамина — через 3 ч.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Устойчивость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Эпизоотология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Насчитывается 125 видов птиц, у которых отмечено заболевание орнитозом. 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естественных условиях орнитозом болеют куры, утки, индейки, гуси, фазаны, голуби. Наиболее восприимчивы птицы из семейства попугаев. Молодняк более чувствителен к заражению, чем взрослые птицы.  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 многих птиц заболевание протекает бессимптомно.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Источник возбудителя инфекции — больная птица, выделяющая вирус 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чиханьи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кашле, с фекалиями. Экскреты и носовая слизь загрязняют оперение и окружающие предметы. 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Заражение птицы в естественных условиях происходит в основном воздушно-капельным путем. Заражение также может произойти 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склевывании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инфицированных выделениями больных корма и подстилки.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Птицы, переболевшие орнитозом, обычно длительное время остаются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хламидионосителями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 При обследовании в РСК городских голубей (сизарей) было выявлено свыше 80 </a:t>
            </a: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</a:rPr>
              <a:t>%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реагирующих.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плохих условиях содержания, при скученности птиц и неполноценном кормлении латентная инфекция переходит в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генерализованную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сопровождающуюся рассеиванием возбудителя во внешнюю среду. От латентно-инфицированных взрослых птиц могут заражаться в гнездах птенцы.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42925" algn="just">
              <a:buNone/>
              <a:tabLst>
                <a:tab pos="542925" algn="l"/>
              </a:tabLst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Для выявления «попугайной болезни» (так еще называют орнитоз) у домашних птиц ветврачи рекомендуют присмотреться к их поведению: больные птицы становятся сонливыми и неактивными, у них пропадает аппетит и наблюдаются конъюнктивит, паралич конечностей или мышечная дрожь. Нередко птице становится тяжело дышать – в дыхательных путях скапливается слизь, птица вытягивает шею, широко раскрывая клюв.</a:t>
            </a:r>
          </a:p>
        </p:txBody>
      </p:sp>
    </p:spTree>
    <p:extLst>
      <p:ext uri="{BB962C8B-B14F-4D97-AF65-F5344CB8AC3E}">
        <p14:creationId xmlns:p14="http://schemas.microsoft.com/office/powerpoint/2010/main" val="36793206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1452</Words>
  <Application>Microsoft Office PowerPoint</Application>
  <PresentationFormat>Экран (4:3)</PresentationFormat>
  <Paragraphs>69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 ОРНИТОЗ</vt:lpstr>
      <vt:lpstr>.</vt:lpstr>
      <vt:lpstr>Историческая справка, распространение, степень опасности и ущерб</vt:lpstr>
      <vt:lpstr>Возбудитель болезни</vt:lpstr>
      <vt:lpstr>Устойчивость</vt:lpstr>
      <vt:lpstr>Эпизоотология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Патогенез</vt:lpstr>
      <vt:lpstr>Симптомы</vt:lpstr>
      <vt:lpstr>Презентация PowerPoint</vt:lpstr>
      <vt:lpstr>Презентация PowerPoint</vt:lpstr>
      <vt:lpstr>Презентация PowerPoint</vt:lpstr>
      <vt:lpstr>Патологоанатомические признаки </vt:lpstr>
      <vt:lpstr>Диагностика</vt:lpstr>
      <vt:lpstr>Иммунитет, специфическая профилактика</vt:lpstr>
      <vt:lpstr>Профилактика</vt:lpstr>
      <vt:lpstr>Презентация PowerPoint</vt:lpstr>
      <vt:lpstr>Лечение</vt:lpstr>
      <vt:lpstr>Меры борьбы</vt:lpstr>
      <vt:lpstr>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Home</cp:lastModifiedBy>
  <cp:revision>44</cp:revision>
  <dcterms:created xsi:type="dcterms:W3CDTF">2020-03-23T06:32:30Z</dcterms:created>
  <dcterms:modified xsi:type="dcterms:W3CDTF">2023-03-05T19:18:28Z</dcterms:modified>
</cp:coreProperties>
</file>